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AB86E-E933-A041-BB3F-DFF5E63F53B2}" type="datetimeFigureOut">
              <a:rPr lang="tr-TR" smtClean="0"/>
              <a:t>29.11.2023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5EEA7-8F61-414A-B391-6ADE2166F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916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 hasCustomPrompt="1"/>
          </p:nvPr>
        </p:nvSpPr>
        <p:spPr>
          <a:xfrm>
            <a:off x="177114" y="711029"/>
            <a:ext cx="9144000" cy="2387600"/>
          </a:xfr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7114" y="3362732"/>
            <a:ext cx="914400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F12A3CB-08DF-1047-AF09-6D45D59C5A9D}" type="datetime1">
              <a:rPr lang="tr-TR" smtClean="0"/>
              <a:t>29.11.2023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C1AD7C0-9D22-AF46-AB3E-55FE40ECA9F9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 descr="çizim, taslak, kırpıntı çizim, tasarım içeren bir resim&#10;&#10;Açıklama otomatik olarak oluşturuldu">
            <a:extLst>
              <a:ext uri="{FF2B5EF4-FFF2-40B4-BE49-F238E27FC236}">
                <a16:creationId xmlns:a16="http://schemas.microsoft.com/office/drawing/2014/main" id="{8C1FD1B1-06EA-D7BB-BEFD-074EC0177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801" y="1162392"/>
            <a:ext cx="2766310" cy="4187139"/>
          </a:xfrm>
          <a:prstGeom prst="rect">
            <a:avLst/>
          </a:prstGeom>
        </p:spPr>
      </p:pic>
      <p:pic>
        <p:nvPicPr>
          <p:cNvPr id="5" name="Resim 4" descr="metin, yazı tipi, ekran görüntüsü, grafik içeren bir resim&#10;&#10;Açıklama otomatik olarak oluşturuldu">
            <a:extLst>
              <a:ext uri="{FF2B5EF4-FFF2-40B4-BE49-F238E27FC236}">
                <a16:creationId xmlns:a16="http://schemas.microsoft.com/office/drawing/2014/main" id="{05431CBE-810D-00F9-C988-5597B69F8D5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66" t="1776" b="1"/>
          <a:stretch/>
        </p:blipFill>
        <p:spPr>
          <a:xfrm>
            <a:off x="4360774" y="6346856"/>
            <a:ext cx="1212188" cy="388965"/>
          </a:xfrm>
          <a:prstGeom prst="rect">
            <a:avLst/>
          </a:prstGeom>
        </p:spPr>
      </p:pic>
      <p:pic>
        <p:nvPicPr>
          <p:cNvPr id="7" name="Resim 6" descr="metin, yazı tipi, grafik, logo içeren bir resim&#10;&#10;Açıklama otomatik olarak oluşturuldu">
            <a:extLst>
              <a:ext uri="{FF2B5EF4-FFF2-40B4-BE49-F238E27FC236}">
                <a16:creationId xmlns:a16="http://schemas.microsoft.com/office/drawing/2014/main" id="{E66F80D9-6AD3-4E79-B396-4D093C9ECAB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biLevel thresh="25000"/>
          </a:blip>
          <a:srcRect l="39925" t="2" b="-2"/>
          <a:stretch/>
        </p:blipFill>
        <p:spPr>
          <a:xfrm>
            <a:off x="5760963" y="6339822"/>
            <a:ext cx="670074" cy="395999"/>
          </a:xfrm>
          <a:prstGeom prst="rect">
            <a:avLst/>
          </a:prstGeom>
        </p:spPr>
      </p:pic>
      <p:cxnSp>
        <p:nvCxnSpPr>
          <p:cNvPr id="9" name="Straight Connector 16">
            <a:extLst>
              <a:ext uri="{FF2B5EF4-FFF2-40B4-BE49-F238E27FC236}">
                <a16:creationId xmlns:a16="http://schemas.microsoft.com/office/drawing/2014/main" id="{133A1966-CB78-363C-9133-A63EA80C457B}"/>
              </a:ext>
            </a:extLst>
          </p:cNvPr>
          <p:cNvCxnSpPr>
            <a:cxnSpLocks/>
          </p:cNvCxnSpPr>
          <p:nvPr/>
        </p:nvCxnSpPr>
        <p:spPr>
          <a:xfrm>
            <a:off x="5688555" y="6314879"/>
            <a:ext cx="0" cy="46401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13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A305-A12B-8A45-AB9A-1B168A6B98CA}" type="datetime1">
              <a:rPr lang="tr-TR" smtClean="0"/>
              <a:t>29.11.2023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‹#›</a:t>
            </a:fld>
            <a:endParaRPr lang="tr-TR"/>
          </a:p>
        </p:txBody>
      </p:sp>
      <p:grpSp>
        <p:nvGrpSpPr>
          <p:cNvPr id="5" name="Grup 4">
            <a:extLst>
              <a:ext uri="{FF2B5EF4-FFF2-40B4-BE49-F238E27FC236}">
                <a16:creationId xmlns:a16="http://schemas.microsoft.com/office/drawing/2014/main" id="{933ACD93-2085-80B6-547C-AD8A6585DA40}"/>
              </a:ext>
            </a:extLst>
          </p:cNvPr>
          <p:cNvGrpSpPr/>
          <p:nvPr/>
        </p:nvGrpSpPr>
        <p:grpSpPr>
          <a:xfrm>
            <a:off x="2519622" y="6348578"/>
            <a:ext cx="7197447" cy="387243"/>
            <a:chOff x="2711955" y="6335885"/>
            <a:chExt cx="7197447" cy="387243"/>
          </a:xfrm>
        </p:grpSpPr>
        <p:grpSp>
          <p:nvGrpSpPr>
            <p:cNvPr id="13" name="Grup 12">
              <a:extLst>
                <a:ext uri="{FF2B5EF4-FFF2-40B4-BE49-F238E27FC236}">
                  <a16:creationId xmlns:a16="http://schemas.microsoft.com/office/drawing/2014/main" id="{E24CC7A9-4EF9-CEC6-BF65-8E30E2DC031F}"/>
                </a:ext>
              </a:extLst>
            </p:cNvPr>
            <p:cNvGrpSpPr/>
            <p:nvPr/>
          </p:nvGrpSpPr>
          <p:grpSpPr>
            <a:xfrm>
              <a:off x="4032029" y="6335885"/>
              <a:ext cx="5877373" cy="387243"/>
              <a:chOff x="3681775" y="6285597"/>
              <a:chExt cx="5877373" cy="387243"/>
            </a:xfrm>
          </p:grpSpPr>
          <p:pic>
            <p:nvPicPr>
              <p:cNvPr id="16" name="Resim 14">
                <a:extLst>
                  <a:ext uri="{FF2B5EF4-FFF2-40B4-BE49-F238E27FC236}">
                    <a16:creationId xmlns:a16="http://schemas.microsoft.com/office/drawing/2014/main" id="{B6BC4BBD-FF1A-3217-E39A-58FA6E512A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1775" y="6285597"/>
                <a:ext cx="4127941" cy="365125"/>
              </a:xfrm>
              <a:prstGeom prst="rect">
                <a:avLst/>
              </a:prstGeom>
            </p:spPr>
          </p:pic>
          <p:pic>
            <p:nvPicPr>
              <p:cNvPr id="17" name="Resim 20">
                <a:extLst>
                  <a:ext uri="{FF2B5EF4-FFF2-40B4-BE49-F238E27FC236}">
                    <a16:creationId xmlns:a16="http://schemas.microsoft.com/office/drawing/2014/main" id="{E27A4434-7319-2B06-3D19-CF4350B7971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816"/>
              <a:stretch/>
            </p:blipFill>
            <p:spPr>
              <a:xfrm>
                <a:off x="7967092" y="6442587"/>
                <a:ext cx="1592056" cy="230253"/>
              </a:xfrm>
              <a:prstGeom prst="rect">
                <a:avLst/>
              </a:prstGeom>
            </p:spPr>
          </p:pic>
        </p:grpSp>
        <p:pic>
          <p:nvPicPr>
            <p:cNvPr id="14" name="Resim 20">
              <a:extLst>
                <a:ext uri="{FF2B5EF4-FFF2-40B4-BE49-F238E27FC236}">
                  <a16:creationId xmlns:a16="http://schemas.microsoft.com/office/drawing/2014/main" id="{0325AC9C-7069-1BC4-BD26-8030AEC8D0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511" t="5" b="-2"/>
            <a:stretch/>
          </p:blipFill>
          <p:spPr>
            <a:xfrm>
              <a:off x="2944468" y="6464118"/>
              <a:ext cx="930185" cy="230252"/>
            </a:xfrm>
            <a:prstGeom prst="rect">
              <a:avLst/>
            </a:prstGeom>
          </p:spPr>
        </p:pic>
        <p:pic>
          <p:nvPicPr>
            <p:cNvPr id="15" name="Resim 20">
              <a:extLst>
                <a:ext uri="{FF2B5EF4-FFF2-40B4-BE49-F238E27FC236}">
                  <a16:creationId xmlns:a16="http://schemas.microsoft.com/office/drawing/2014/main" id="{9EE843EE-1A08-E7B4-F7EE-923A1ACC41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77" t="1" r="30415" b="859"/>
            <a:stretch/>
          </p:blipFill>
          <p:spPr>
            <a:xfrm>
              <a:off x="2711955" y="6441300"/>
              <a:ext cx="192440" cy="228273"/>
            </a:xfrm>
            <a:prstGeom prst="rect">
              <a:avLst/>
            </a:prstGeom>
          </p:spPr>
        </p:pic>
      </p:grpSp>
      <p:grpSp>
        <p:nvGrpSpPr>
          <p:cNvPr id="19" name="Grup 18">
            <a:extLst>
              <a:ext uri="{FF2B5EF4-FFF2-40B4-BE49-F238E27FC236}">
                <a16:creationId xmlns:a16="http://schemas.microsoft.com/office/drawing/2014/main" id="{DE0DE8AB-FA11-8EFF-9D14-FCD437983F0C}"/>
              </a:ext>
            </a:extLst>
          </p:cNvPr>
          <p:cNvGrpSpPr/>
          <p:nvPr/>
        </p:nvGrpSpPr>
        <p:grpSpPr>
          <a:xfrm>
            <a:off x="9413807" y="514699"/>
            <a:ext cx="2464540" cy="395999"/>
            <a:chOff x="9413806" y="365125"/>
            <a:chExt cx="2464540" cy="395999"/>
          </a:xfrm>
        </p:grpSpPr>
        <p:pic>
          <p:nvPicPr>
            <p:cNvPr id="20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5FF02DA8-97B5-3C49-9134-A0A4D9D4E35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166" t="1776" b="1"/>
            <a:stretch/>
          </p:blipFill>
          <p:spPr>
            <a:xfrm>
              <a:off x="9413806" y="371478"/>
              <a:ext cx="1212188" cy="388965"/>
            </a:xfrm>
            <a:prstGeom prst="rect">
              <a:avLst/>
            </a:prstGeom>
          </p:spPr>
        </p:pic>
        <p:pic>
          <p:nvPicPr>
            <p:cNvPr id="21" name="Resim 11" descr="metin, yazı tipi, grafik, logo içeren bir resim&#10;&#10;Açıklama otomatik olarak oluşturuldu">
              <a:extLst>
                <a:ext uri="{FF2B5EF4-FFF2-40B4-BE49-F238E27FC236}">
                  <a16:creationId xmlns:a16="http://schemas.microsoft.com/office/drawing/2014/main" id="{1A980B03-8800-F3EB-576A-213F3541A1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9925" t="2" b="-2"/>
            <a:stretch/>
          </p:blipFill>
          <p:spPr>
            <a:xfrm>
              <a:off x="11208272" y="365125"/>
              <a:ext cx="670074" cy="395999"/>
            </a:xfrm>
            <a:prstGeom prst="rect">
              <a:avLst/>
            </a:prstGeom>
          </p:spPr>
        </p:pic>
        <p:pic>
          <p:nvPicPr>
            <p:cNvPr id="22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03C834E9-B13A-C70D-21A3-A310222DCF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76568" b="2576"/>
            <a:stretch/>
          </p:blipFill>
          <p:spPr>
            <a:xfrm>
              <a:off x="10713771" y="370226"/>
              <a:ext cx="406723" cy="385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2567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637309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58346" y="365125"/>
            <a:ext cx="8214154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7E5B-EE9A-444A-BB0B-ED8135358E1F}" type="datetime1">
              <a:rPr lang="tr-TR" smtClean="0"/>
              <a:t>29.11.2023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‹#›</a:t>
            </a:fld>
            <a:endParaRPr lang="tr-TR"/>
          </a:p>
        </p:txBody>
      </p:sp>
      <p:grpSp>
        <p:nvGrpSpPr>
          <p:cNvPr id="5" name="Grup 4">
            <a:extLst>
              <a:ext uri="{FF2B5EF4-FFF2-40B4-BE49-F238E27FC236}">
                <a16:creationId xmlns:a16="http://schemas.microsoft.com/office/drawing/2014/main" id="{8597BB1B-69A7-BF76-1513-80C27493B0A3}"/>
              </a:ext>
            </a:extLst>
          </p:cNvPr>
          <p:cNvGrpSpPr/>
          <p:nvPr/>
        </p:nvGrpSpPr>
        <p:grpSpPr>
          <a:xfrm>
            <a:off x="2497276" y="6348578"/>
            <a:ext cx="7197447" cy="387243"/>
            <a:chOff x="2711955" y="6335885"/>
            <a:chExt cx="7197447" cy="387243"/>
          </a:xfrm>
        </p:grpSpPr>
        <p:grpSp>
          <p:nvGrpSpPr>
            <p:cNvPr id="13" name="Grup 12">
              <a:extLst>
                <a:ext uri="{FF2B5EF4-FFF2-40B4-BE49-F238E27FC236}">
                  <a16:creationId xmlns:a16="http://schemas.microsoft.com/office/drawing/2014/main" id="{D392E22F-5AE2-C3B4-C443-29E53681844E}"/>
                </a:ext>
              </a:extLst>
            </p:cNvPr>
            <p:cNvGrpSpPr/>
            <p:nvPr/>
          </p:nvGrpSpPr>
          <p:grpSpPr>
            <a:xfrm>
              <a:off x="4032029" y="6335885"/>
              <a:ext cx="5877373" cy="387243"/>
              <a:chOff x="3681775" y="6285597"/>
              <a:chExt cx="5877373" cy="387243"/>
            </a:xfrm>
          </p:grpSpPr>
          <p:pic>
            <p:nvPicPr>
              <p:cNvPr id="16" name="Resim 14">
                <a:extLst>
                  <a:ext uri="{FF2B5EF4-FFF2-40B4-BE49-F238E27FC236}">
                    <a16:creationId xmlns:a16="http://schemas.microsoft.com/office/drawing/2014/main" id="{AACD87AA-7884-0E90-2344-6E18240A03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1775" y="6285597"/>
                <a:ext cx="4127941" cy="365125"/>
              </a:xfrm>
              <a:prstGeom prst="rect">
                <a:avLst/>
              </a:prstGeom>
            </p:spPr>
          </p:pic>
          <p:pic>
            <p:nvPicPr>
              <p:cNvPr id="17" name="Resim 20">
                <a:extLst>
                  <a:ext uri="{FF2B5EF4-FFF2-40B4-BE49-F238E27FC236}">
                    <a16:creationId xmlns:a16="http://schemas.microsoft.com/office/drawing/2014/main" id="{AC592139-4CD4-63FA-A143-12D8E4BBFB6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816"/>
              <a:stretch/>
            </p:blipFill>
            <p:spPr>
              <a:xfrm>
                <a:off x="7967092" y="6442587"/>
                <a:ext cx="1592056" cy="230253"/>
              </a:xfrm>
              <a:prstGeom prst="rect">
                <a:avLst/>
              </a:prstGeom>
            </p:spPr>
          </p:pic>
        </p:grpSp>
        <p:pic>
          <p:nvPicPr>
            <p:cNvPr id="14" name="Resim 20">
              <a:extLst>
                <a:ext uri="{FF2B5EF4-FFF2-40B4-BE49-F238E27FC236}">
                  <a16:creationId xmlns:a16="http://schemas.microsoft.com/office/drawing/2014/main" id="{76673C9D-87A0-C3E3-AD1D-052CCD3649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511" t="5" b="-2"/>
            <a:stretch/>
          </p:blipFill>
          <p:spPr>
            <a:xfrm>
              <a:off x="2944468" y="6464118"/>
              <a:ext cx="930185" cy="230252"/>
            </a:xfrm>
            <a:prstGeom prst="rect">
              <a:avLst/>
            </a:prstGeom>
          </p:spPr>
        </p:pic>
        <p:pic>
          <p:nvPicPr>
            <p:cNvPr id="15" name="Resim 20">
              <a:extLst>
                <a:ext uri="{FF2B5EF4-FFF2-40B4-BE49-F238E27FC236}">
                  <a16:creationId xmlns:a16="http://schemas.microsoft.com/office/drawing/2014/main" id="{8025060A-212B-F97F-9674-1F504A0395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77" t="1" r="30415" b="859"/>
            <a:stretch/>
          </p:blipFill>
          <p:spPr>
            <a:xfrm>
              <a:off x="2711955" y="6441300"/>
              <a:ext cx="192440" cy="228273"/>
            </a:xfrm>
            <a:prstGeom prst="rect">
              <a:avLst/>
            </a:prstGeom>
          </p:spPr>
        </p:pic>
      </p:grpSp>
      <p:grpSp>
        <p:nvGrpSpPr>
          <p:cNvPr id="19" name="Grup 18">
            <a:extLst>
              <a:ext uri="{FF2B5EF4-FFF2-40B4-BE49-F238E27FC236}">
                <a16:creationId xmlns:a16="http://schemas.microsoft.com/office/drawing/2014/main" id="{C09517E6-07AD-232F-C0B9-285F24E62733}"/>
              </a:ext>
            </a:extLst>
          </p:cNvPr>
          <p:cNvGrpSpPr/>
          <p:nvPr/>
        </p:nvGrpSpPr>
        <p:grpSpPr>
          <a:xfrm>
            <a:off x="9514609" y="473135"/>
            <a:ext cx="2464540" cy="395999"/>
            <a:chOff x="9413806" y="365125"/>
            <a:chExt cx="2464540" cy="395999"/>
          </a:xfrm>
        </p:grpSpPr>
        <p:pic>
          <p:nvPicPr>
            <p:cNvPr id="20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24922A45-E391-C2F8-37F0-B353068771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166" t="1776" b="1"/>
            <a:stretch/>
          </p:blipFill>
          <p:spPr>
            <a:xfrm>
              <a:off x="9413806" y="371478"/>
              <a:ext cx="1212188" cy="388965"/>
            </a:xfrm>
            <a:prstGeom prst="rect">
              <a:avLst/>
            </a:prstGeom>
          </p:spPr>
        </p:pic>
        <p:pic>
          <p:nvPicPr>
            <p:cNvPr id="21" name="Resim 11" descr="metin, yazı tipi, grafik, logo içeren bir resim&#10;&#10;Açıklama otomatik olarak oluşturuldu">
              <a:extLst>
                <a:ext uri="{FF2B5EF4-FFF2-40B4-BE49-F238E27FC236}">
                  <a16:creationId xmlns:a16="http://schemas.microsoft.com/office/drawing/2014/main" id="{EFD5EEDF-1D5B-CF15-56E8-89B53EDE90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9925" t="2" b="-2"/>
            <a:stretch/>
          </p:blipFill>
          <p:spPr>
            <a:xfrm>
              <a:off x="11208272" y="365125"/>
              <a:ext cx="670074" cy="395999"/>
            </a:xfrm>
            <a:prstGeom prst="rect">
              <a:avLst/>
            </a:prstGeom>
          </p:spPr>
        </p:pic>
        <p:pic>
          <p:nvPicPr>
            <p:cNvPr id="22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5CB8EA3B-8F73-2DC8-00CA-4813E5A96F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76568" b="2576"/>
            <a:stretch/>
          </p:blipFill>
          <p:spPr>
            <a:xfrm>
              <a:off x="10713771" y="370226"/>
              <a:ext cx="406723" cy="385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850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0F76-1E40-FF46-97D3-1399331BE05B}" type="datetime1">
              <a:rPr lang="tr-TR" smtClean="0"/>
              <a:t>29.11.2023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‹#›</a:t>
            </a:fld>
            <a:endParaRPr lang="tr-TR"/>
          </a:p>
        </p:txBody>
      </p:sp>
      <p:grpSp>
        <p:nvGrpSpPr>
          <p:cNvPr id="5" name="Grup 4">
            <a:extLst>
              <a:ext uri="{FF2B5EF4-FFF2-40B4-BE49-F238E27FC236}">
                <a16:creationId xmlns:a16="http://schemas.microsoft.com/office/drawing/2014/main" id="{C01D6F85-3FEB-877C-A56F-D75AC1D9A17C}"/>
              </a:ext>
            </a:extLst>
          </p:cNvPr>
          <p:cNvGrpSpPr/>
          <p:nvPr/>
        </p:nvGrpSpPr>
        <p:grpSpPr>
          <a:xfrm>
            <a:off x="2497276" y="6348578"/>
            <a:ext cx="7197447" cy="387243"/>
            <a:chOff x="2711955" y="6335885"/>
            <a:chExt cx="7197447" cy="387243"/>
          </a:xfrm>
        </p:grpSpPr>
        <p:grpSp>
          <p:nvGrpSpPr>
            <p:cNvPr id="7" name="Grup 12">
              <a:extLst>
                <a:ext uri="{FF2B5EF4-FFF2-40B4-BE49-F238E27FC236}">
                  <a16:creationId xmlns:a16="http://schemas.microsoft.com/office/drawing/2014/main" id="{B02C575D-A8A4-2892-E26E-9763121EB2DD}"/>
                </a:ext>
              </a:extLst>
            </p:cNvPr>
            <p:cNvGrpSpPr/>
            <p:nvPr/>
          </p:nvGrpSpPr>
          <p:grpSpPr>
            <a:xfrm>
              <a:off x="4032029" y="6335885"/>
              <a:ext cx="5877373" cy="387243"/>
              <a:chOff x="3681775" y="6285597"/>
              <a:chExt cx="5877373" cy="387243"/>
            </a:xfrm>
          </p:grpSpPr>
          <p:pic>
            <p:nvPicPr>
              <p:cNvPr id="11" name="Resim 14">
                <a:extLst>
                  <a:ext uri="{FF2B5EF4-FFF2-40B4-BE49-F238E27FC236}">
                    <a16:creationId xmlns:a16="http://schemas.microsoft.com/office/drawing/2014/main" id="{5E2AAEC9-0E6A-56B8-AB43-6D2EB00AEC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1775" y="6285597"/>
                <a:ext cx="4127941" cy="365125"/>
              </a:xfrm>
              <a:prstGeom prst="rect">
                <a:avLst/>
              </a:prstGeom>
            </p:spPr>
          </p:pic>
          <p:pic>
            <p:nvPicPr>
              <p:cNvPr id="12" name="Resim 20">
                <a:extLst>
                  <a:ext uri="{FF2B5EF4-FFF2-40B4-BE49-F238E27FC236}">
                    <a16:creationId xmlns:a16="http://schemas.microsoft.com/office/drawing/2014/main" id="{661DD6D0-2026-4A0A-5A9B-1876278B8BC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816"/>
              <a:stretch/>
            </p:blipFill>
            <p:spPr>
              <a:xfrm>
                <a:off x="7967092" y="6442587"/>
                <a:ext cx="1592056" cy="230253"/>
              </a:xfrm>
              <a:prstGeom prst="rect">
                <a:avLst/>
              </a:prstGeom>
            </p:spPr>
          </p:pic>
        </p:grpSp>
        <p:pic>
          <p:nvPicPr>
            <p:cNvPr id="8" name="Resim 20">
              <a:extLst>
                <a:ext uri="{FF2B5EF4-FFF2-40B4-BE49-F238E27FC236}">
                  <a16:creationId xmlns:a16="http://schemas.microsoft.com/office/drawing/2014/main" id="{BBC03536-2FF9-24B2-811F-3AD896B6A6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511" t="5" b="-2"/>
            <a:stretch/>
          </p:blipFill>
          <p:spPr>
            <a:xfrm>
              <a:off x="2944468" y="6464118"/>
              <a:ext cx="930185" cy="230252"/>
            </a:xfrm>
            <a:prstGeom prst="rect">
              <a:avLst/>
            </a:prstGeom>
          </p:spPr>
        </p:pic>
        <p:pic>
          <p:nvPicPr>
            <p:cNvPr id="9" name="Resim 20">
              <a:extLst>
                <a:ext uri="{FF2B5EF4-FFF2-40B4-BE49-F238E27FC236}">
                  <a16:creationId xmlns:a16="http://schemas.microsoft.com/office/drawing/2014/main" id="{A0C4B62A-DCC7-7AEB-2471-923D04F6E2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77" t="1" r="30415" b="859"/>
            <a:stretch/>
          </p:blipFill>
          <p:spPr>
            <a:xfrm>
              <a:off x="2711955" y="6441300"/>
              <a:ext cx="192440" cy="228273"/>
            </a:xfrm>
            <a:prstGeom prst="rect">
              <a:avLst/>
            </a:prstGeom>
          </p:spPr>
        </p:pic>
      </p:grpSp>
      <p:grpSp>
        <p:nvGrpSpPr>
          <p:cNvPr id="13" name="Grup 12">
            <a:extLst>
              <a:ext uri="{FF2B5EF4-FFF2-40B4-BE49-F238E27FC236}">
                <a16:creationId xmlns:a16="http://schemas.microsoft.com/office/drawing/2014/main" id="{08A54090-F227-FFC7-4BEF-236A324B1506}"/>
              </a:ext>
            </a:extLst>
          </p:cNvPr>
          <p:cNvGrpSpPr/>
          <p:nvPr/>
        </p:nvGrpSpPr>
        <p:grpSpPr>
          <a:xfrm>
            <a:off x="9413807" y="483526"/>
            <a:ext cx="2464540" cy="395999"/>
            <a:chOff x="9413806" y="365125"/>
            <a:chExt cx="2464540" cy="395999"/>
          </a:xfrm>
        </p:grpSpPr>
        <p:pic>
          <p:nvPicPr>
            <p:cNvPr id="15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C633158E-5DD1-BDFA-7BC1-44860F3A40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166" t="1776" b="1"/>
            <a:stretch/>
          </p:blipFill>
          <p:spPr>
            <a:xfrm>
              <a:off x="9413806" y="371478"/>
              <a:ext cx="1212188" cy="388965"/>
            </a:xfrm>
            <a:prstGeom prst="rect">
              <a:avLst/>
            </a:prstGeom>
          </p:spPr>
        </p:pic>
        <p:pic>
          <p:nvPicPr>
            <p:cNvPr id="16" name="Resim 11" descr="metin, yazı tipi, grafik, logo içeren bir resim&#10;&#10;Açıklama otomatik olarak oluşturuldu">
              <a:extLst>
                <a:ext uri="{FF2B5EF4-FFF2-40B4-BE49-F238E27FC236}">
                  <a16:creationId xmlns:a16="http://schemas.microsoft.com/office/drawing/2014/main" id="{1CBA83FF-5BF9-6D19-BD9B-3A46FC94696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9925" t="2" b="-2"/>
            <a:stretch/>
          </p:blipFill>
          <p:spPr>
            <a:xfrm>
              <a:off x="11208272" y="365125"/>
              <a:ext cx="670074" cy="395999"/>
            </a:xfrm>
            <a:prstGeom prst="rect">
              <a:avLst/>
            </a:prstGeom>
          </p:spPr>
        </p:pic>
        <p:pic>
          <p:nvPicPr>
            <p:cNvPr id="22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00FF0D4C-A675-35E1-6BF7-B15265043C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76568" b="2576"/>
            <a:stretch/>
          </p:blipFill>
          <p:spPr>
            <a:xfrm>
              <a:off x="10713771" y="370226"/>
              <a:ext cx="406723" cy="385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59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3C4F-D914-9642-A02E-441A45C41BD0}" type="datetime1">
              <a:rPr lang="tr-TR" smtClean="0"/>
              <a:t>29.11.2023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‹#›</a:t>
            </a:fld>
            <a:endParaRPr lang="tr-TR"/>
          </a:p>
        </p:txBody>
      </p:sp>
      <p:grpSp>
        <p:nvGrpSpPr>
          <p:cNvPr id="5" name="Grup 4">
            <a:extLst>
              <a:ext uri="{FF2B5EF4-FFF2-40B4-BE49-F238E27FC236}">
                <a16:creationId xmlns:a16="http://schemas.microsoft.com/office/drawing/2014/main" id="{A097B514-B669-FE86-8A6F-B362EAE376CE}"/>
              </a:ext>
            </a:extLst>
          </p:cNvPr>
          <p:cNvGrpSpPr/>
          <p:nvPr/>
        </p:nvGrpSpPr>
        <p:grpSpPr>
          <a:xfrm>
            <a:off x="2693647" y="6348578"/>
            <a:ext cx="7197447" cy="387243"/>
            <a:chOff x="2711955" y="6335885"/>
            <a:chExt cx="7197447" cy="387243"/>
          </a:xfrm>
        </p:grpSpPr>
        <p:grpSp>
          <p:nvGrpSpPr>
            <p:cNvPr id="7" name="Grup 12">
              <a:extLst>
                <a:ext uri="{FF2B5EF4-FFF2-40B4-BE49-F238E27FC236}">
                  <a16:creationId xmlns:a16="http://schemas.microsoft.com/office/drawing/2014/main" id="{3D761E4C-BC3A-C1A9-304F-DD466548926C}"/>
                </a:ext>
              </a:extLst>
            </p:cNvPr>
            <p:cNvGrpSpPr/>
            <p:nvPr/>
          </p:nvGrpSpPr>
          <p:grpSpPr>
            <a:xfrm>
              <a:off x="4032029" y="6335885"/>
              <a:ext cx="5877373" cy="387243"/>
              <a:chOff x="3681775" y="6285597"/>
              <a:chExt cx="5877373" cy="387243"/>
            </a:xfrm>
          </p:grpSpPr>
          <p:pic>
            <p:nvPicPr>
              <p:cNvPr id="10" name="Resim 14">
                <a:extLst>
                  <a:ext uri="{FF2B5EF4-FFF2-40B4-BE49-F238E27FC236}">
                    <a16:creationId xmlns:a16="http://schemas.microsoft.com/office/drawing/2014/main" id="{62A4D981-8C09-B884-3AD2-19896EC82C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1775" y="6285597"/>
                <a:ext cx="4127941" cy="365125"/>
              </a:xfrm>
              <a:prstGeom prst="rect">
                <a:avLst/>
              </a:prstGeom>
            </p:spPr>
          </p:pic>
          <p:pic>
            <p:nvPicPr>
              <p:cNvPr id="11" name="Resim 20">
                <a:extLst>
                  <a:ext uri="{FF2B5EF4-FFF2-40B4-BE49-F238E27FC236}">
                    <a16:creationId xmlns:a16="http://schemas.microsoft.com/office/drawing/2014/main" id="{F612C2F6-1D8A-9034-CCB4-9D870AF6D74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816"/>
              <a:stretch/>
            </p:blipFill>
            <p:spPr>
              <a:xfrm>
                <a:off x="7967092" y="6442587"/>
                <a:ext cx="1592056" cy="230253"/>
              </a:xfrm>
              <a:prstGeom prst="rect">
                <a:avLst/>
              </a:prstGeom>
            </p:spPr>
          </p:pic>
        </p:grpSp>
        <p:pic>
          <p:nvPicPr>
            <p:cNvPr id="8" name="Resim 20">
              <a:extLst>
                <a:ext uri="{FF2B5EF4-FFF2-40B4-BE49-F238E27FC236}">
                  <a16:creationId xmlns:a16="http://schemas.microsoft.com/office/drawing/2014/main" id="{3D52B5EE-43F0-C6CD-8DE2-5286CF5565D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511" t="5" b="-2"/>
            <a:stretch/>
          </p:blipFill>
          <p:spPr>
            <a:xfrm>
              <a:off x="2944468" y="6464118"/>
              <a:ext cx="930185" cy="230252"/>
            </a:xfrm>
            <a:prstGeom prst="rect">
              <a:avLst/>
            </a:prstGeom>
          </p:spPr>
        </p:pic>
        <p:pic>
          <p:nvPicPr>
            <p:cNvPr id="9" name="Resim 20">
              <a:extLst>
                <a:ext uri="{FF2B5EF4-FFF2-40B4-BE49-F238E27FC236}">
                  <a16:creationId xmlns:a16="http://schemas.microsoft.com/office/drawing/2014/main" id="{00539910-03F6-EEC2-16C0-60F426BC56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77" t="1" r="30415" b="859"/>
            <a:stretch/>
          </p:blipFill>
          <p:spPr>
            <a:xfrm>
              <a:off x="2711955" y="6441300"/>
              <a:ext cx="192440" cy="228273"/>
            </a:xfrm>
            <a:prstGeom prst="rect">
              <a:avLst/>
            </a:prstGeom>
          </p:spPr>
        </p:pic>
      </p:grpSp>
      <p:grpSp>
        <p:nvGrpSpPr>
          <p:cNvPr id="12" name="Grup 11">
            <a:extLst>
              <a:ext uri="{FF2B5EF4-FFF2-40B4-BE49-F238E27FC236}">
                <a16:creationId xmlns:a16="http://schemas.microsoft.com/office/drawing/2014/main" id="{87EBB85B-ADFC-9666-F56B-23D329E91A3D}"/>
              </a:ext>
            </a:extLst>
          </p:cNvPr>
          <p:cNvGrpSpPr/>
          <p:nvPr/>
        </p:nvGrpSpPr>
        <p:grpSpPr>
          <a:xfrm>
            <a:off x="9413807" y="483526"/>
            <a:ext cx="2464540" cy="395999"/>
            <a:chOff x="9413806" y="365125"/>
            <a:chExt cx="2464540" cy="395999"/>
          </a:xfrm>
        </p:grpSpPr>
        <p:pic>
          <p:nvPicPr>
            <p:cNvPr id="13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0FB722AE-A577-E917-9AF5-81E7D0C99E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166" t="1776" b="1"/>
            <a:stretch/>
          </p:blipFill>
          <p:spPr>
            <a:xfrm>
              <a:off x="9413806" y="371478"/>
              <a:ext cx="1212188" cy="388965"/>
            </a:xfrm>
            <a:prstGeom prst="rect">
              <a:avLst/>
            </a:prstGeom>
          </p:spPr>
        </p:pic>
        <p:pic>
          <p:nvPicPr>
            <p:cNvPr id="14" name="Resim 11" descr="metin, yazı tipi, grafik, logo içeren bir resim&#10;&#10;Açıklama otomatik olarak oluşturuldu">
              <a:extLst>
                <a:ext uri="{FF2B5EF4-FFF2-40B4-BE49-F238E27FC236}">
                  <a16:creationId xmlns:a16="http://schemas.microsoft.com/office/drawing/2014/main" id="{303C9ED6-A698-608D-8113-9B0575B9BA4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9925" t="2" b="-2"/>
            <a:stretch/>
          </p:blipFill>
          <p:spPr>
            <a:xfrm>
              <a:off x="11208272" y="365125"/>
              <a:ext cx="670074" cy="395999"/>
            </a:xfrm>
            <a:prstGeom prst="rect">
              <a:avLst/>
            </a:prstGeom>
          </p:spPr>
        </p:pic>
        <p:pic>
          <p:nvPicPr>
            <p:cNvPr id="15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71C6CD7A-B573-D0E3-E078-15149BE8CB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76568" b="2576"/>
            <a:stretch/>
          </p:blipFill>
          <p:spPr>
            <a:xfrm>
              <a:off x="10713771" y="370226"/>
              <a:ext cx="406723" cy="385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288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8346" y="1286051"/>
            <a:ext cx="5647038" cy="486761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86616" y="1253331"/>
            <a:ext cx="5647038" cy="486761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08F382D-82DE-4E49-9F56-2B928D282075}" type="datetime1">
              <a:rPr lang="tr-TR" smtClean="0"/>
              <a:t>29.11.2023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C1AD7C0-9D22-AF46-AB3E-55FE40ECA9F9}" type="slidenum">
              <a:rPr lang="tr-TR" smtClean="0"/>
              <a:t>‹#›</a:t>
            </a:fld>
            <a:endParaRPr lang="tr-TR"/>
          </a:p>
        </p:txBody>
      </p:sp>
      <p:grpSp>
        <p:nvGrpSpPr>
          <p:cNvPr id="6" name="Grup 5">
            <a:extLst>
              <a:ext uri="{FF2B5EF4-FFF2-40B4-BE49-F238E27FC236}">
                <a16:creationId xmlns:a16="http://schemas.microsoft.com/office/drawing/2014/main" id="{134EAA67-34D8-EB80-A256-5177A615F998}"/>
              </a:ext>
            </a:extLst>
          </p:cNvPr>
          <p:cNvGrpSpPr/>
          <p:nvPr/>
        </p:nvGrpSpPr>
        <p:grpSpPr>
          <a:xfrm>
            <a:off x="2497276" y="6354591"/>
            <a:ext cx="7197447" cy="387243"/>
            <a:chOff x="2711955" y="6335885"/>
            <a:chExt cx="7197447" cy="387243"/>
          </a:xfrm>
        </p:grpSpPr>
        <p:grpSp>
          <p:nvGrpSpPr>
            <p:cNvPr id="8" name="Grup 12">
              <a:extLst>
                <a:ext uri="{FF2B5EF4-FFF2-40B4-BE49-F238E27FC236}">
                  <a16:creationId xmlns:a16="http://schemas.microsoft.com/office/drawing/2014/main" id="{23A4F080-9668-F09B-FA34-8C72FA712AAB}"/>
                </a:ext>
              </a:extLst>
            </p:cNvPr>
            <p:cNvGrpSpPr/>
            <p:nvPr/>
          </p:nvGrpSpPr>
          <p:grpSpPr>
            <a:xfrm>
              <a:off x="4032029" y="6335885"/>
              <a:ext cx="5877373" cy="387243"/>
              <a:chOff x="3681775" y="6285597"/>
              <a:chExt cx="5877373" cy="387243"/>
            </a:xfrm>
          </p:grpSpPr>
          <p:pic>
            <p:nvPicPr>
              <p:cNvPr id="11" name="Resim 14">
                <a:extLst>
                  <a:ext uri="{FF2B5EF4-FFF2-40B4-BE49-F238E27FC236}">
                    <a16:creationId xmlns:a16="http://schemas.microsoft.com/office/drawing/2014/main" id="{F321BD3B-BA70-EDE5-5E43-FFD682D376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1775" y="6285597"/>
                <a:ext cx="4127941" cy="365125"/>
              </a:xfrm>
              <a:prstGeom prst="rect">
                <a:avLst/>
              </a:prstGeom>
            </p:spPr>
          </p:pic>
          <p:pic>
            <p:nvPicPr>
              <p:cNvPr id="12" name="Resim 20">
                <a:extLst>
                  <a:ext uri="{FF2B5EF4-FFF2-40B4-BE49-F238E27FC236}">
                    <a16:creationId xmlns:a16="http://schemas.microsoft.com/office/drawing/2014/main" id="{D57CB24D-696E-BFB1-28A0-638451B303E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816"/>
              <a:stretch/>
            </p:blipFill>
            <p:spPr>
              <a:xfrm>
                <a:off x="7967092" y="6442587"/>
                <a:ext cx="1592056" cy="230253"/>
              </a:xfrm>
              <a:prstGeom prst="rect">
                <a:avLst/>
              </a:prstGeom>
            </p:spPr>
          </p:pic>
        </p:grpSp>
        <p:pic>
          <p:nvPicPr>
            <p:cNvPr id="9" name="Resim 20">
              <a:extLst>
                <a:ext uri="{FF2B5EF4-FFF2-40B4-BE49-F238E27FC236}">
                  <a16:creationId xmlns:a16="http://schemas.microsoft.com/office/drawing/2014/main" id="{EFE47E83-DDD5-0D06-6B59-C148DECABE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511" t="5" b="-2"/>
            <a:stretch/>
          </p:blipFill>
          <p:spPr>
            <a:xfrm>
              <a:off x="2944468" y="6464118"/>
              <a:ext cx="930185" cy="230252"/>
            </a:xfrm>
            <a:prstGeom prst="rect">
              <a:avLst/>
            </a:prstGeom>
          </p:spPr>
        </p:pic>
        <p:pic>
          <p:nvPicPr>
            <p:cNvPr id="10" name="Resim 20">
              <a:extLst>
                <a:ext uri="{FF2B5EF4-FFF2-40B4-BE49-F238E27FC236}">
                  <a16:creationId xmlns:a16="http://schemas.microsoft.com/office/drawing/2014/main" id="{B30D9363-D76F-466C-D94C-D9B2453EFF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77" t="1" r="30415" b="859"/>
            <a:stretch/>
          </p:blipFill>
          <p:spPr>
            <a:xfrm>
              <a:off x="2711955" y="6441300"/>
              <a:ext cx="192440" cy="228273"/>
            </a:xfrm>
            <a:prstGeom prst="rect">
              <a:avLst/>
            </a:prstGeom>
          </p:spPr>
        </p:pic>
      </p:grpSp>
      <p:grpSp>
        <p:nvGrpSpPr>
          <p:cNvPr id="13" name="Grup 12">
            <a:extLst>
              <a:ext uri="{FF2B5EF4-FFF2-40B4-BE49-F238E27FC236}">
                <a16:creationId xmlns:a16="http://schemas.microsoft.com/office/drawing/2014/main" id="{EBE066DB-8C2A-DF9D-6825-E87FB658509D}"/>
              </a:ext>
            </a:extLst>
          </p:cNvPr>
          <p:cNvGrpSpPr/>
          <p:nvPr/>
        </p:nvGrpSpPr>
        <p:grpSpPr>
          <a:xfrm>
            <a:off x="9413807" y="527125"/>
            <a:ext cx="2464540" cy="395999"/>
            <a:chOff x="9413806" y="365125"/>
            <a:chExt cx="2464540" cy="395999"/>
          </a:xfrm>
        </p:grpSpPr>
        <p:pic>
          <p:nvPicPr>
            <p:cNvPr id="14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9CE65B0B-AEAF-39AC-FF84-BE9AEA58B9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166" t="1776" b="1"/>
            <a:stretch/>
          </p:blipFill>
          <p:spPr>
            <a:xfrm>
              <a:off x="9413806" y="371478"/>
              <a:ext cx="1212188" cy="388965"/>
            </a:xfrm>
            <a:prstGeom prst="rect">
              <a:avLst/>
            </a:prstGeom>
          </p:spPr>
        </p:pic>
        <p:pic>
          <p:nvPicPr>
            <p:cNvPr id="15" name="Resim 11" descr="metin, yazı tipi, grafik, logo içeren bir resim&#10;&#10;Açıklama otomatik olarak oluşturuldu">
              <a:extLst>
                <a:ext uri="{FF2B5EF4-FFF2-40B4-BE49-F238E27FC236}">
                  <a16:creationId xmlns:a16="http://schemas.microsoft.com/office/drawing/2014/main" id="{9671E899-ADB5-581D-EFB0-7E9FB8FE66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9925" t="2" b="-2"/>
            <a:stretch/>
          </p:blipFill>
          <p:spPr>
            <a:xfrm>
              <a:off x="11208272" y="365125"/>
              <a:ext cx="670074" cy="395999"/>
            </a:xfrm>
            <a:prstGeom prst="rect">
              <a:avLst/>
            </a:prstGeom>
          </p:spPr>
        </p:pic>
        <p:pic>
          <p:nvPicPr>
            <p:cNvPr id="16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33728FA3-CB9B-C02E-0EB9-CF61238BC9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76568" b="2576"/>
            <a:stretch/>
          </p:blipFill>
          <p:spPr>
            <a:xfrm>
              <a:off x="10713771" y="370226"/>
              <a:ext cx="406723" cy="385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019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3654" y="365125"/>
            <a:ext cx="9131682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13654" y="1681163"/>
            <a:ext cx="568392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13654" y="2505075"/>
            <a:ext cx="568392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70614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706146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B651-C8AB-7344-A3CE-7D73ADDD5EA1}" type="datetime1">
              <a:rPr lang="tr-TR" smtClean="0"/>
              <a:t>29.11.2023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up 7">
            <a:extLst>
              <a:ext uri="{FF2B5EF4-FFF2-40B4-BE49-F238E27FC236}">
                <a16:creationId xmlns:a16="http://schemas.microsoft.com/office/drawing/2014/main" id="{F3DEFC92-1489-A162-2E5E-D9D9EAFACBA9}"/>
              </a:ext>
            </a:extLst>
          </p:cNvPr>
          <p:cNvGrpSpPr/>
          <p:nvPr/>
        </p:nvGrpSpPr>
        <p:grpSpPr>
          <a:xfrm>
            <a:off x="2497276" y="6348578"/>
            <a:ext cx="7197447" cy="387243"/>
            <a:chOff x="2711955" y="6335885"/>
            <a:chExt cx="7197447" cy="387243"/>
          </a:xfrm>
        </p:grpSpPr>
        <p:grpSp>
          <p:nvGrpSpPr>
            <p:cNvPr id="16" name="Grup 12">
              <a:extLst>
                <a:ext uri="{FF2B5EF4-FFF2-40B4-BE49-F238E27FC236}">
                  <a16:creationId xmlns:a16="http://schemas.microsoft.com/office/drawing/2014/main" id="{43B485F1-9527-5D6A-A36B-5F86DCF87D10}"/>
                </a:ext>
              </a:extLst>
            </p:cNvPr>
            <p:cNvGrpSpPr/>
            <p:nvPr/>
          </p:nvGrpSpPr>
          <p:grpSpPr>
            <a:xfrm>
              <a:off x="4032029" y="6335885"/>
              <a:ext cx="5877373" cy="387243"/>
              <a:chOff x="3681775" y="6285597"/>
              <a:chExt cx="5877373" cy="387243"/>
            </a:xfrm>
          </p:grpSpPr>
          <p:pic>
            <p:nvPicPr>
              <p:cNvPr id="19" name="Resim 14">
                <a:extLst>
                  <a:ext uri="{FF2B5EF4-FFF2-40B4-BE49-F238E27FC236}">
                    <a16:creationId xmlns:a16="http://schemas.microsoft.com/office/drawing/2014/main" id="{151522E4-DC2B-3097-551C-82473FD9A7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1775" y="6285597"/>
                <a:ext cx="4127941" cy="365125"/>
              </a:xfrm>
              <a:prstGeom prst="rect">
                <a:avLst/>
              </a:prstGeom>
            </p:spPr>
          </p:pic>
          <p:pic>
            <p:nvPicPr>
              <p:cNvPr id="20" name="Resim 20">
                <a:extLst>
                  <a:ext uri="{FF2B5EF4-FFF2-40B4-BE49-F238E27FC236}">
                    <a16:creationId xmlns:a16="http://schemas.microsoft.com/office/drawing/2014/main" id="{06A4A74D-A4E0-1543-953D-BD6FE13097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816"/>
              <a:stretch/>
            </p:blipFill>
            <p:spPr>
              <a:xfrm>
                <a:off x="7967092" y="6442587"/>
                <a:ext cx="1592056" cy="230253"/>
              </a:xfrm>
              <a:prstGeom prst="rect">
                <a:avLst/>
              </a:prstGeom>
            </p:spPr>
          </p:pic>
        </p:grpSp>
        <p:pic>
          <p:nvPicPr>
            <p:cNvPr id="17" name="Resim 20">
              <a:extLst>
                <a:ext uri="{FF2B5EF4-FFF2-40B4-BE49-F238E27FC236}">
                  <a16:creationId xmlns:a16="http://schemas.microsoft.com/office/drawing/2014/main" id="{EA24020C-9F4F-7212-DA17-50F1FA9BE3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511" t="5" b="-2"/>
            <a:stretch/>
          </p:blipFill>
          <p:spPr>
            <a:xfrm>
              <a:off x="2944468" y="6464118"/>
              <a:ext cx="930185" cy="230252"/>
            </a:xfrm>
            <a:prstGeom prst="rect">
              <a:avLst/>
            </a:prstGeom>
          </p:spPr>
        </p:pic>
        <p:pic>
          <p:nvPicPr>
            <p:cNvPr id="18" name="Resim 20">
              <a:extLst>
                <a:ext uri="{FF2B5EF4-FFF2-40B4-BE49-F238E27FC236}">
                  <a16:creationId xmlns:a16="http://schemas.microsoft.com/office/drawing/2014/main" id="{BA00C9B9-B3C7-C4FE-3F44-34144321E4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77" t="1" r="30415" b="859"/>
            <a:stretch/>
          </p:blipFill>
          <p:spPr>
            <a:xfrm>
              <a:off x="2711955" y="6441300"/>
              <a:ext cx="192440" cy="228273"/>
            </a:xfrm>
            <a:prstGeom prst="rect">
              <a:avLst/>
            </a:prstGeom>
          </p:spPr>
        </p:pic>
      </p:grpSp>
      <p:grpSp>
        <p:nvGrpSpPr>
          <p:cNvPr id="22" name="Grup 21">
            <a:extLst>
              <a:ext uri="{FF2B5EF4-FFF2-40B4-BE49-F238E27FC236}">
                <a16:creationId xmlns:a16="http://schemas.microsoft.com/office/drawing/2014/main" id="{F8ED1DB3-6110-F6A2-7B98-8EE371325064}"/>
              </a:ext>
            </a:extLst>
          </p:cNvPr>
          <p:cNvGrpSpPr/>
          <p:nvPr/>
        </p:nvGrpSpPr>
        <p:grpSpPr>
          <a:xfrm>
            <a:off x="9413806" y="365125"/>
            <a:ext cx="2464540" cy="395999"/>
            <a:chOff x="9413806" y="365125"/>
            <a:chExt cx="2464540" cy="395999"/>
          </a:xfrm>
        </p:grpSpPr>
        <p:pic>
          <p:nvPicPr>
            <p:cNvPr id="23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833A3283-B382-9D9C-CB27-4FA3FA5EE6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166" t="1776" b="1"/>
            <a:stretch/>
          </p:blipFill>
          <p:spPr>
            <a:xfrm>
              <a:off x="9413806" y="371478"/>
              <a:ext cx="1212188" cy="388965"/>
            </a:xfrm>
            <a:prstGeom prst="rect">
              <a:avLst/>
            </a:prstGeom>
          </p:spPr>
        </p:pic>
        <p:pic>
          <p:nvPicPr>
            <p:cNvPr id="24" name="Resim 11" descr="metin, yazı tipi, grafik, logo içeren bir resim&#10;&#10;Açıklama otomatik olarak oluşturuldu">
              <a:extLst>
                <a:ext uri="{FF2B5EF4-FFF2-40B4-BE49-F238E27FC236}">
                  <a16:creationId xmlns:a16="http://schemas.microsoft.com/office/drawing/2014/main" id="{119EE95A-7606-8AEE-1BAB-6B240DBDAF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9925" t="2" b="-2"/>
            <a:stretch/>
          </p:blipFill>
          <p:spPr>
            <a:xfrm>
              <a:off x="11208272" y="365125"/>
              <a:ext cx="670074" cy="395999"/>
            </a:xfrm>
            <a:prstGeom prst="rect">
              <a:avLst/>
            </a:prstGeom>
          </p:spPr>
        </p:pic>
        <p:pic>
          <p:nvPicPr>
            <p:cNvPr id="25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FE1EC492-D1D3-440A-D096-5BC0941C0C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76568" b="2576"/>
            <a:stretch/>
          </p:blipFill>
          <p:spPr>
            <a:xfrm>
              <a:off x="10713771" y="370226"/>
              <a:ext cx="406723" cy="385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849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8CB2-51DA-7F49-B291-3BE7804DBE70}" type="datetime1">
              <a:rPr lang="tr-TR" smtClean="0"/>
              <a:t>29.11.2023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‹#›</a:t>
            </a:fld>
            <a:endParaRPr lang="tr-TR"/>
          </a:p>
        </p:txBody>
      </p:sp>
      <p:grpSp>
        <p:nvGrpSpPr>
          <p:cNvPr id="4" name="Grup 3">
            <a:extLst>
              <a:ext uri="{FF2B5EF4-FFF2-40B4-BE49-F238E27FC236}">
                <a16:creationId xmlns:a16="http://schemas.microsoft.com/office/drawing/2014/main" id="{B0C26A5D-3D00-EE47-8D43-CE7F214A8D93}"/>
              </a:ext>
            </a:extLst>
          </p:cNvPr>
          <p:cNvGrpSpPr/>
          <p:nvPr/>
        </p:nvGrpSpPr>
        <p:grpSpPr>
          <a:xfrm>
            <a:off x="2497276" y="6348578"/>
            <a:ext cx="7197447" cy="387243"/>
            <a:chOff x="2711955" y="6335885"/>
            <a:chExt cx="7197447" cy="387243"/>
          </a:xfrm>
        </p:grpSpPr>
        <p:grpSp>
          <p:nvGrpSpPr>
            <p:cNvPr id="12" name="Grup 12">
              <a:extLst>
                <a:ext uri="{FF2B5EF4-FFF2-40B4-BE49-F238E27FC236}">
                  <a16:creationId xmlns:a16="http://schemas.microsoft.com/office/drawing/2014/main" id="{3B8760BE-1B1A-2200-F7AB-782582ACFD15}"/>
                </a:ext>
              </a:extLst>
            </p:cNvPr>
            <p:cNvGrpSpPr/>
            <p:nvPr/>
          </p:nvGrpSpPr>
          <p:grpSpPr>
            <a:xfrm>
              <a:off x="4032029" y="6335885"/>
              <a:ext cx="5877373" cy="387243"/>
              <a:chOff x="3681775" y="6285597"/>
              <a:chExt cx="5877373" cy="387243"/>
            </a:xfrm>
          </p:grpSpPr>
          <p:pic>
            <p:nvPicPr>
              <p:cNvPr id="15" name="Resim 14">
                <a:extLst>
                  <a:ext uri="{FF2B5EF4-FFF2-40B4-BE49-F238E27FC236}">
                    <a16:creationId xmlns:a16="http://schemas.microsoft.com/office/drawing/2014/main" id="{F20ECBC5-1FC3-2C01-A57D-711BBA982B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1775" y="6285597"/>
                <a:ext cx="4127941" cy="365125"/>
              </a:xfrm>
              <a:prstGeom prst="rect">
                <a:avLst/>
              </a:prstGeom>
            </p:spPr>
          </p:pic>
          <p:pic>
            <p:nvPicPr>
              <p:cNvPr id="16" name="Resim 20">
                <a:extLst>
                  <a:ext uri="{FF2B5EF4-FFF2-40B4-BE49-F238E27FC236}">
                    <a16:creationId xmlns:a16="http://schemas.microsoft.com/office/drawing/2014/main" id="{8D78AC21-2AB6-ACE8-3E72-3EF13BB490F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816"/>
              <a:stretch/>
            </p:blipFill>
            <p:spPr>
              <a:xfrm>
                <a:off x="7967092" y="6442587"/>
                <a:ext cx="1592056" cy="230253"/>
              </a:xfrm>
              <a:prstGeom prst="rect">
                <a:avLst/>
              </a:prstGeom>
            </p:spPr>
          </p:pic>
        </p:grpSp>
        <p:pic>
          <p:nvPicPr>
            <p:cNvPr id="13" name="Resim 20">
              <a:extLst>
                <a:ext uri="{FF2B5EF4-FFF2-40B4-BE49-F238E27FC236}">
                  <a16:creationId xmlns:a16="http://schemas.microsoft.com/office/drawing/2014/main" id="{27CAA38D-2E0F-2C69-9643-BEE94CBFDC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511" t="5" b="-2"/>
            <a:stretch/>
          </p:blipFill>
          <p:spPr>
            <a:xfrm>
              <a:off x="2944468" y="6464118"/>
              <a:ext cx="930185" cy="230252"/>
            </a:xfrm>
            <a:prstGeom prst="rect">
              <a:avLst/>
            </a:prstGeom>
          </p:spPr>
        </p:pic>
        <p:pic>
          <p:nvPicPr>
            <p:cNvPr id="14" name="Resim 20">
              <a:extLst>
                <a:ext uri="{FF2B5EF4-FFF2-40B4-BE49-F238E27FC236}">
                  <a16:creationId xmlns:a16="http://schemas.microsoft.com/office/drawing/2014/main" id="{88363FF8-611D-903F-F768-3C4986F5BA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77" t="1" r="30415" b="859"/>
            <a:stretch/>
          </p:blipFill>
          <p:spPr>
            <a:xfrm>
              <a:off x="2711955" y="6441300"/>
              <a:ext cx="192440" cy="228273"/>
            </a:xfrm>
            <a:prstGeom prst="rect">
              <a:avLst/>
            </a:prstGeom>
          </p:spPr>
        </p:pic>
      </p:grpSp>
      <p:grpSp>
        <p:nvGrpSpPr>
          <p:cNvPr id="18" name="Grup 17">
            <a:extLst>
              <a:ext uri="{FF2B5EF4-FFF2-40B4-BE49-F238E27FC236}">
                <a16:creationId xmlns:a16="http://schemas.microsoft.com/office/drawing/2014/main" id="{B90B73FD-D194-6575-E323-1C90B18F998D}"/>
              </a:ext>
            </a:extLst>
          </p:cNvPr>
          <p:cNvGrpSpPr/>
          <p:nvPr/>
        </p:nvGrpSpPr>
        <p:grpSpPr>
          <a:xfrm>
            <a:off x="9413807" y="527125"/>
            <a:ext cx="2464540" cy="395999"/>
            <a:chOff x="9413806" y="365125"/>
            <a:chExt cx="2464540" cy="395999"/>
          </a:xfrm>
        </p:grpSpPr>
        <p:pic>
          <p:nvPicPr>
            <p:cNvPr id="19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EE2E5A1B-2312-8105-59AB-502A78E1299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166" t="1776" b="1"/>
            <a:stretch/>
          </p:blipFill>
          <p:spPr>
            <a:xfrm>
              <a:off x="9413806" y="371478"/>
              <a:ext cx="1212188" cy="388965"/>
            </a:xfrm>
            <a:prstGeom prst="rect">
              <a:avLst/>
            </a:prstGeom>
          </p:spPr>
        </p:pic>
        <p:pic>
          <p:nvPicPr>
            <p:cNvPr id="20" name="Resim 11" descr="metin, yazı tipi, grafik, logo içeren bir resim&#10;&#10;Açıklama otomatik olarak oluşturuldu">
              <a:extLst>
                <a:ext uri="{FF2B5EF4-FFF2-40B4-BE49-F238E27FC236}">
                  <a16:creationId xmlns:a16="http://schemas.microsoft.com/office/drawing/2014/main" id="{C038D249-4D14-83BA-C630-BD09C235BB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9925" t="2" b="-2"/>
            <a:stretch/>
          </p:blipFill>
          <p:spPr>
            <a:xfrm>
              <a:off x="11208272" y="365125"/>
              <a:ext cx="670074" cy="395999"/>
            </a:xfrm>
            <a:prstGeom prst="rect">
              <a:avLst/>
            </a:prstGeom>
          </p:spPr>
        </p:pic>
        <p:pic>
          <p:nvPicPr>
            <p:cNvPr id="21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21A3536C-C134-2C08-90B9-456FA68206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76568" b="2576"/>
            <a:stretch/>
          </p:blipFill>
          <p:spPr>
            <a:xfrm>
              <a:off x="10713771" y="370226"/>
              <a:ext cx="406723" cy="385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181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1552-9DC6-0546-8AB0-FE4A78C4B5A1}" type="datetime1">
              <a:rPr lang="tr-TR" smtClean="0"/>
              <a:t>29.11.2023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‹#›</a:t>
            </a:fld>
            <a:endParaRPr lang="tr-TR"/>
          </a:p>
        </p:txBody>
      </p:sp>
      <p:grpSp>
        <p:nvGrpSpPr>
          <p:cNvPr id="3" name="Grup 2">
            <a:extLst>
              <a:ext uri="{FF2B5EF4-FFF2-40B4-BE49-F238E27FC236}">
                <a16:creationId xmlns:a16="http://schemas.microsoft.com/office/drawing/2014/main" id="{898214F3-76EF-EE82-F895-628AB4C9CD89}"/>
              </a:ext>
            </a:extLst>
          </p:cNvPr>
          <p:cNvGrpSpPr/>
          <p:nvPr/>
        </p:nvGrpSpPr>
        <p:grpSpPr>
          <a:xfrm>
            <a:off x="2497276" y="6348578"/>
            <a:ext cx="7197447" cy="387243"/>
            <a:chOff x="2711955" y="6335885"/>
            <a:chExt cx="7197447" cy="387243"/>
          </a:xfrm>
        </p:grpSpPr>
        <p:grpSp>
          <p:nvGrpSpPr>
            <p:cNvPr id="11" name="Grup 12">
              <a:extLst>
                <a:ext uri="{FF2B5EF4-FFF2-40B4-BE49-F238E27FC236}">
                  <a16:creationId xmlns:a16="http://schemas.microsoft.com/office/drawing/2014/main" id="{5BACE29F-9CED-9DAF-5F49-D04D9B042D2F}"/>
                </a:ext>
              </a:extLst>
            </p:cNvPr>
            <p:cNvGrpSpPr/>
            <p:nvPr/>
          </p:nvGrpSpPr>
          <p:grpSpPr>
            <a:xfrm>
              <a:off x="4032029" y="6335885"/>
              <a:ext cx="5877373" cy="387243"/>
              <a:chOff x="3681775" y="6285597"/>
              <a:chExt cx="5877373" cy="387243"/>
            </a:xfrm>
          </p:grpSpPr>
          <p:pic>
            <p:nvPicPr>
              <p:cNvPr id="14" name="Resim 14">
                <a:extLst>
                  <a:ext uri="{FF2B5EF4-FFF2-40B4-BE49-F238E27FC236}">
                    <a16:creationId xmlns:a16="http://schemas.microsoft.com/office/drawing/2014/main" id="{10B171C9-3040-C8C8-9474-EE80CDA4FA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1775" y="6285597"/>
                <a:ext cx="4127941" cy="365125"/>
              </a:xfrm>
              <a:prstGeom prst="rect">
                <a:avLst/>
              </a:prstGeom>
            </p:spPr>
          </p:pic>
          <p:pic>
            <p:nvPicPr>
              <p:cNvPr id="15" name="Resim 20">
                <a:extLst>
                  <a:ext uri="{FF2B5EF4-FFF2-40B4-BE49-F238E27FC236}">
                    <a16:creationId xmlns:a16="http://schemas.microsoft.com/office/drawing/2014/main" id="{A436E62A-1B57-0789-8A9C-322A5937534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816"/>
              <a:stretch/>
            </p:blipFill>
            <p:spPr>
              <a:xfrm>
                <a:off x="7967092" y="6442587"/>
                <a:ext cx="1592056" cy="230253"/>
              </a:xfrm>
              <a:prstGeom prst="rect">
                <a:avLst/>
              </a:prstGeom>
            </p:spPr>
          </p:pic>
        </p:grpSp>
        <p:pic>
          <p:nvPicPr>
            <p:cNvPr id="12" name="Resim 20">
              <a:extLst>
                <a:ext uri="{FF2B5EF4-FFF2-40B4-BE49-F238E27FC236}">
                  <a16:creationId xmlns:a16="http://schemas.microsoft.com/office/drawing/2014/main" id="{CC471B2A-3C4B-EBE4-5DFB-17FAB6681F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511" t="5" b="-2"/>
            <a:stretch/>
          </p:blipFill>
          <p:spPr>
            <a:xfrm>
              <a:off x="2944468" y="6464118"/>
              <a:ext cx="930185" cy="230252"/>
            </a:xfrm>
            <a:prstGeom prst="rect">
              <a:avLst/>
            </a:prstGeom>
          </p:spPr>
        </p:pic>
        <p:pic>
          <p:nvPicPr>
            <p:cNvPr id="13" name="Resim 20">
              <a:extLst>
                <a:ext uri="{FF2B5EF4-FFF2-40B4-BE49-F238E27FC236}">
                  <a16:creationId xmlns:a16="http://schemas.microsoft.com/office/drawing/2014/main" id="{5DD8E710-D5A7-0E2F-3FC9-12F4462982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77" t="1" r="30415" b="859"/>
            <a:stretch/>
          </p:blipFill>
          <p:spPr>
            <a:xfrm>
              <a:off x="2711955" y="6441300"/>
              <a:ext cx="192440" cy="228273"/>
            </a:xfrm>
            <a:prstGeom prst="rect">
              <a:avLst/>
            </a:prstGeom>
          </p:spPr>
        </p:pic>
      </p:grpSp>
      <p:grpSp>
        <p:nvGrpSpPr>
          <p:cNvPr id="17" name="Grup 16">
            <a:extLst>
              <a:ext uri="{FF2B5EF4-FFF2-40B4-BE49-F238E27FC236}">
                <a16:creationId xmlns:a16="http://schemas.microsoft.com/office/drawing/2014/main" id="{25AF6EE4-0B00-96E2-BFDF-08AFA28CDA5A}"/>
              </a:ext>
            </a:extLst>
          </p:cNvPr>
          <p:cNvGrpSpPr/>
          <p:nvPr/>
        </p:nvGrpSpPr>
        <p:grpSpPr>
          <a:xfrm>
            <a:off x="9413807" y="483526"/>
            <a:ext cx="2464540" cy="395999"/>
            <a:chOff x="9413806" y="365125"/>
            <a:chExt cx="2464540" cy="395999"/>
          </a:xfrm>
        </p:grpSpPr>
        <p:pic>
          <p:nvPicPr>
            <p:cNvPr id="18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432DE717-E56B-1378-3221-71172647F8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166" t="1776" b="1"/>
            <a:stretch/>
          </p:blipFill>
          <p:spPr>
            <a:xfrm>
              <a:off x="9413806" y="371478"/>
              <a:ext cx="1212188" cy="388965"/>
            </a:xfrm>
            <a:prstGeom prst="rect">
              <a:avLst/>
            </a:prstGeom>
          </p:spPr>
        </p:pic>
        <p:pic>
          <p:nvPicPr>
            <p:cNvPr id="19" name="Resim 11" descr="metin, yazı tipi, grafik, logo içeren bir resim&#10;&#10;Açıklama otomatik olarak oluşturuldu">
              <a:extLst>
                <a:ext uri="{FF2B5EF4-FFF2-40B4-BE49-F238E27FC236}">
                  <a16:creationId xmlns:a16="http://schemas.microsoft.com/office/drawing/2014/main" id="{97CCB66C-36AF-2FD5-B261-19182002A6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9925" t="2" b="-2"/>
            <a:stretch/>
          </p:blipFill>
          <p:spPr>
            <a:xfrm>
              <a:off x="11208272" y="365125"/>
              <a:ext cx="670074" cy="395999"/>
            </a:xfrm>
            <a:prstGeom prst="rect">
              <a:avLst/>
            </a:prstGeom>
          </p:spPr>
        </p:pic>
        <p:pic>
          <p:nvPicPr>
            <p:cNvPr id="20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DE58565C-9526-C966-0E16-D7A62E9646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76568" b="2576"/>
            <a:stretch/>
          </p:blipFill>
          <p:spPr>
            <a:xfrm>
              <a:off x="10713771" y="370226"/>
              <a:ext cx="406723" cy="385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902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862445"/>
            <a:ext cx="6172200" cy="49986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38FA-C609-8240-A51A-D7060268CF5F}" type="datetime1">
              <a:rPr lang="tr-TR" smtClean="0"/>
              <a:t>29.11.2023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‹#›</a:t>
            </a:fld>
            <a:endParaRPr lang="tr-TR"/>
          </a:p>
        </p:txBody>
      </p:sp>
      <p:grpSp>
        <p:nvGrpSpPr>
          <p:cNvPr id="6" name="Grup 5">
            <a:extLst>
              <a:ext uri="{FF2B5EF4-FFF2-40B4-BE49-F238E27FC236}">
                <a16:creationId xmlns:a16="http://schemas.microsoft.com/office/drawing/2014/main" id="{53B9840E-C17B-CA6B-4FCB-1A514B7C22C1}"/>
              </a:ext>
            </a:extLst>
          </p:cNvPr>
          <p:cNvGrpSpPr/>
          <p:nvPr/>
        </p:nvGrpSpPr>
        <p:grpSpPr>
          <a:xfrm>
            <a:off x="2497276" y="6348578"/>
            <a:ext cx="7197447" cy="387243"/>
            <a:chOff x="2711955" y="6335885"/>
            <a:chExt cx="7197447" cy="387243"/>
          </a:xfrm>
        </p:grpSpPr>
        <p:grpSp>
          <p:nvGrpSpPr>
            <p:cNvPr id="8" name="Grup 12">
              <a:extLst>
                <a:ext uri="{FF2B5EF4-FFF2-40B4-BE49-F238E27FC236}">
                  <a16:creationId xmlns:a16="http://schemas.microsoft.com/office/drawing/2014/main" id="{CD38E65F-2B16-BF6C-69AF-4434C1D581D2}"/>
                </a:ext>
              </a:extLst>
            </p:cNvPr>
            <p:cNvGrpSpPr/>
            <p:nvPr/>
          </p:nvGrpSpPr>
          <p:grpSpPr>
            <a:xfrm>
              <a:off x="4032029" y="6335885"/>
              <a:ext cx="5877373" cy="387243"/>
              <a:chOff x="3681775" y="6285597"/>
              <a:chExt cx="5877373" cy="387243"/>
            </a:xfrm>
          </p:grpSpPr>
          <p:pic>
            <p:nvPicPr>
              <p:cNvPr id="11" name="Resim 14">
                <a:extLst>
                  <a:ext uri="{FF2B5EF4-FFF2-40B4-BE49-F238E27FC236}">
                    <a16:creationId xmlns:a16="http://schemas.microsoft.com/office/drawing/2014/main" id="{5FD1ED1C-7682-007B-B4B0-EE6D33A61A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1775" y="6285597"/>
                <a:ext cx="4127941" cy="365125"/>
              </a:xfrm>
              <a:prstGeom prst="rect">
                <a:avLst/>
              </a:prstGeom>
            </p:spPr>
          </p:pic>
          <p:pic>
            <p:nvPicPr>
              <p:cNvPr id="12" name="Resim 20">
                <a:extLst>
                  <a:ext uri="{FF2B5EF4-FFF2-40B4-BE49-F238E27FC236}">
                    <a16:creationId xmlns:a16="http://schemas.microsoft.com/office/drawing/2014/main" id="{521BCD4C-E657-D277-BF68-D41912BABE0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816"/>
              <a:stretch/>
            </p:blipFill>
            <p:spPr>
              <a:xfrm>
                <a:off x="7967092" y="6442587"/>
                <a:ext cx="1592056" cy="230253"/>
              </a:xfrm>
              <a:prstGeom prst="rect">
                <a:avLst/>
              </a:prstGeom>
            </p:spPr>
          </p:pic>
        </p:grpSp>
        <p:pic>
          <p:nvPicPr>
            <p:cNvPr id="9" name="Resim 20">
              <a:extLst>
                <a:ext uri="{FF2B5EF4-FFF2-40B4-BE49-F238E27FC236}">
                  <a16:creationId xmlns:a16="http://schemas.microsoft.com/office/drawing/2014/main" id="{99A45014-CE7B-18BB-2A30-C2184F5014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511" t="5" b="-2"/>
            <a:stretch/>
          </p:blipFill>
          <p:spPr>
            <a:xfrm>
              <a:off x="2944468" y="6464118"/>
              <a:ext cx="930185" cy="230252"/>
            </a:xfrm>
            <a:prstGeom prst="rect">
              <a:avLst/>
            </a:prstGeom>
          </p:spPr>
        </p:pic>
        <p:pic>
          <p:nvPicPr>
            <p:cNvPr id="10" name="Resim 20">
              <a:extLst>
                <a:ext uri="{FF2B5EF4-FFF2-40B4-BE49-F238E27FC236}">
                  <a16:creationId xmlns:a16="http://schemas.microsoft.com/office/drawing/2014/main" id="{9E20DA7B-DD5E-FC92-FF51-087B265E84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77" t="1" r="30415" b="859"/>
            <a:stretch/>
          </p:blipFill>
          <p:spPr>
            <a:xfrm>
              <a:off x="2711955" y="6441300"/>
              <a:ext cx="192440" cy="228273"/>
            </a:xfrm>
            <a:prstGeom prst="rect">
              <a:avLst/>
            </a:prstGeom>
          </p:spPr>
        </p:pic>
      </p:grpSp>
      <p:grpSp>
        <p:nvGrpSpPr>
          <p:cNvPr id="13" name="Grup 12">
            <a:extLst>
              <a:ext uri="{FF2B5EF4-FFF2-40B4-BE49-F238E27FC236}">
                <a16:creationId xmlns:a16="http://schemas.microsoft.com/office/drawing/2014/main" id="{A1626160-967B-4F94-E460-2E8E6B520793}"/>
              </a:ext>
            </a:extLst>
          </p:cNvPr>
          <p:cNvGrpSpPr/>
          <p:nvPr/>
        </p:nvGrpSpPr>
        <p:grpSpPr>
          <a:xfrm>
            <a:off x="9413806" y="289876"/>
            <a:ext cx="2464540" cy="395999"/>
            <a:chOff x="9413806" y="365125"/>
            <a:chExt cx="2464540" cy="395999"/>
          </a:xfrm>
        </p:grpSpPr>
        <p:pic>
          <p:nvPicPr>
            <p:cNvPr id="14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8C9984C9-BA31-07D4-8B20-B69BA50212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166" t="1776" b="1"/>
            <a:stretch/>
          </p:blipFill>
          <p:spPr>
            <a:xfrm>
              <a:off x="9413806" y="371478"/>
              <a:ext cx="1212188" cy="388965"/>
            </a:xfrm>
            <a:prstGeom prst="rect">
              <a:avLst/>
            </a:prstGeom>
          </p:spPr>
        </p:pic>
        <p:pic>
          <p:nvPicPr>
            <p:cNvPr id="15" name="Resim 11" descr="metin, yazı tipi, grafik, logo içeren bir resim&#10;&#10;Açıklama otomatik olarak oluşturuldu">
              <a:extLst>
                <a:ext uri="{FF2B5EF4-FFF2-40B4-BE49-F238E27FC236}">
                  <a16:creationId xmlns:a16="http://schemas.microsoft.com/office/drawing/2014/main" id="{9149AE20-EDD7-283B-6B1A-68F13D0507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9925" t="2" b="-2"/>
            <a:stretch/>
          </p:blipFill>
          <p:spPr>
            <a:xfrm>
              <a:off x="11208272" y="365125"/>
              <a:ext cx="670074" cy="395999"/>
            </a:xfrm>
            <a:prstGeom prst="rect">
              <a:avLst/>
            </a:prstGeom>
          </p:spPr>
        </p:pic>
        <p:pic>
          <p:nvPicPr>
            <p:cNvPr id="16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2376659E-0A83-175D-9E04-8B8BE1E926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76568" b="2576"/>
            <a:stretch/>
          </p:blipFill>
          <p:spPr>
            <a:xfrm>
              <a:off x="10713771" y="370226"/>
              <a:ext cx="406723" cy="385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668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883227"/>
            <a:ext cx="6172200" cy="49778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BEB9-E576-F643-9A5E-F006CE30B708}" type="datetime1">
              <a:rPr lang="tr-TR" smtClean="0"/>
              <a:t>29.11.2023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‹#›</a:t>
            </a:fld>
            <a:endParaRPr lang="tr-TR"/>
          </a:p>
        </p:txBody>
      </p:sp>
      <p:grpSp>
        <p:nvGrpSpPr>
          <p:cNvPr id="6" name="Grup 5">
            <a:extLst>
              <a:ext uri="{FF2B5EF4-FFF2-40B4-BE49-F238E27FC236}">
                <a16:creationId xmlns:a16="http://schemas.microsoft.com/office/drawing/2014/main" id="{69D4E054-24A7-7BAB-A199-829D0917ED01}"/>
              </a:ext>
            </a:extLst>
          </p:cNvPr>
          <p:cNvGrpSpPr/>
          <p:nvPr/>
        </p:nvGrpSpPr>
        <p:grpSpPr>
          <a:xfrm>
            <a:off x="2497276" y="6348578"/>
            <a:ext cx="7197447" cy="387243"/>
            <a:chOff x="2711955" y="6335885"/>
            <a:chExt cx="7197447" cy="387243"/>
          </a:xfrm>
        </p:grpSpPr>
        <p:grpSp>
          <p:nvGrpSpPr>
            <p:cNvPr id="14" name="Grup 12">
              <a:extLst>
                <a:ext uri="{FF2B5EF4-FFF2-40B4-BE49-F238E27FC236}">
                  <a16:creationId xmlns:a16="http://schemas.microsoft.com/office/drawing/2014/main" id="{B8B92B95-9031-9F1B-7383-E98F4B8F75E6}"/>
                </a:ext>
              </a:extLst>
            </p:cNvPr>
            <p:cNvGrpSpPr/>
            <p:nvPr/>
          </p:nvGrpSpPr>
          <p:grpSpPr>
            <a:xfrm>
              <a:off x="4032029" y="6335885"/>
              <a:ext cx="5877373" cy="387243"/>
              <a:chOff x="3681775" y="6285597"/>
              <a:chExt cx="5877373" cy="387243"/>
            </a:xfrm>
          </p:grpSpPr>
          <p:pic>
            <p:nvPicPr>
              <p:cNvPr id="17" name="Resim 14">
                <a:extLst>
                  <a:ext uri="{FF2B5EF4-FFF2-40B4-BE49-F238E27FC236}">
                    <a16:creationId xmlns:a16="http://schemas.microsoft.com/office/drawing/2014/main" id="{6EA115D8-4B8A-51B9-E15C-B877258FA1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1775" y="6285597"/>
                <a:ext cx="4127941" cy="365125"/>
              </a:xfrm>
              <a:prstGeom prst="rect">
                <a:avLst/>
              </a:prstGeom>
            </p:spPr>
          </p:pic>
          <p:pic>
            <p:nvPicPr>
              <p:cNvPr id="18" name="Resim 20">
                <a:extLst>
                  <a:ext uri="{FF2B5EF4-FFF2-40B4-BE49-F238E27FC236}">
                    <a16:creationId xmlns:a16="http://schemas.microsoft.com/office/drawing/2014/main" id="{5375C88E-5F63-C7D8-8F9F-1AC940F2702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816"/>
              <a:stretch/>
            </p:blipFill>
            <p:spPr>
              <a:xfrm>
                <a:off x="7967092" y="6442587"/>
                <a:ext cx="1592056" cy="230253"/>
              </a:xfrm>
              <a:prstGeom prst="rect">
                <a:avLst/>
              </a:prstGeom>
            </p:spPr>
          </p:pic>
        </p:grpSp>
        <p:pic>
          <p:nvPicPr>
            <p:cNvPr id="15" name="Resim 20">
              <a:extLst>
                <a:ext uri="{FF2B5EF4-FFF2-40B4-BE49-F238E27FC236}">
                  <a16:creationId xmlns:a16="http://schemas.microsoft.com/office/drawing/2014/main" id="{71B30278-8AFB-C3BB-833A-B270B746E5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511" t="5" b="-2"/>
            <a:stretch/>
          </p:blipFill>
          <p:spPr>
            <a:xfrm>
              <a:off x="2944468" y="6464118"/>
              <a:ext cx="930185" cy="230252"/>
            </a:xfrm>
            <a:prstGeom prst="rect">
              <a:avLst/>
            </a:prstGeom>
          </p:spPr>
        </p:pic>
        <p:pic>
          <p:nvPicPr>
            <p:cNvPr id="16" name="Resim 20">
              <a:extLst>
                <a:ext uri="{FF2B5EF4-FFF2-40B4-BE49-F238E27FC236}">
                  <a16:creationId xmlns:a16="http://schemas.microsoft.com/office/drawing/2014/main" id="{38E705B8-9A2F-7A51-C062-03187E0A1D2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77" t="1" r="30415" b="859"/>
            <a:stretch/>
          </p:blipFill>
          <p:spPr>
            <a:xfrm>
              <a:off x="2711955" y="6441300"/>
              <a:ext cx="192440" cy="228273"/>
            </a:xfrm>
            <a:prstGeom prst="rect">
              <a:avLst/>
            </a:prstGeom>
          </p:spPr>
        </p:pic>
      </p:grpSp>
      <p:grpSp>
        <p:nvGrpSpPr>
          <p:cNvPr id="20" name="Grup 19">
            <a:extLst>
              <a:ext uri="{FF2B5EF4-FFF2-40B4-BE49-F238E27FC236}">
                <a16:creationId xmlns:a16="http://schemas.microsoft.com/office/drawing/2014/main" id="{F47B0165-FA9E-3B2F-D201-3DCD40F3BAFD}"/>
              </a:ext>
            </a:extLst>
          </p:cNvPr>
          <p:cNvGrpSpPr/>
          <p:nvPr/>
        </p:nvGrpSpPr>
        <p:grpSpPr>
          <a:xfrm>
            <a:off x="9413806" y="259200"/>
            <a:ext cx="2464540" cy="395999"/>
            <a:chOff x="9413806" y="365125"/>
            <a:chExt cx="2464540" cy="395999"/>
          </a:xfrm>
        </p:grpSpPr>
        <p:pic>
          <p:nvPicPr>
            <p:cNvPr id="21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87B87174-0252-8554-1E01-C7D5E2CE8C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166" t="1776" b="1"/>
            <a:stretch/>
          </p:blipFill>
          <p:spPr>
            <a:xfrm>
              <a:off x="9413806" y="371478"/>
              <a:ext cx="1212188" cy="388965"/>
            </a:xfrm>
            <a:prstGeom prst="rect">
              <a:avLst/>
            </a:prstGeom>
          </p:spPr>
        </p:pic>
        <p:pic>
          <p:nvPicPr>
            <p:cNvPr id="22" name="Resim 11" descr="metin, yazı tipi, grafik, logo içeren bir resim&#10;&#10;Açıklama otomatik olarak oluşturuldu">
              <a:extLst>
                <a:ext uri="{FF2B5EF4-FFF2-40B4-BE49-F238E27FC236}">
                  <a16:creationId xmlns:a16="http://schemas.microsoft.com/office/drawing/2014/main" id="{80A93FDB-5396-587F-1C8D-F9D2EB70E3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9925" t="2" b="-2"/>
            <a:stretch/>
          </p:blipFill>
          <p:spPr>
            <a:xfrm>
              <a:off x="11208272" y="365125"/>
              <a:ext cx="670074" cy="395999"/>
            </a:xfrm>
            <a:prstGeom prst="rect">
              <a:avLst/>
            </a:prstGeom>
          </p:spPr>
        </p:pic>
        <p:pic>
          <p:nvPicPr>
            <p:cNvPr id="23" name="Resim 13" descr="metin, yazı tipi, ekran görüntüsü, grafik içeren bir resim&#10;&#10;Açıklama otomatik olarak oluşturuldu">
              <a:extLst>
                <a:ext uri="{FF2B5EF4-FFF2-40B4-BE49-F238E27FC236}">
                  <a16:creationId xmlns:a16="http://schemas.microsoft.com/office/drawing/2014/main" id="{ED81C44A-9D20-B1DB-8ADD-1233256871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76568" b="2576"/>
            <a:stretch/>
          </p:blipFill>
          <p:spPr>
            <a:xfrm>
              <a:off x="10713771" y="370226"/>
              <a:ext cx="406723" cy="385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841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58347" y="365125"/>
            <a:ext cx="905546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58346" y="1253330"/>
            <a:ext cx="11520000" cy="4674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58346" y="6370696"/>
            <a:ext cx="963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3FC5442-AA8F-564B-A020-F5854097680C}" type="datetime1">
              <a:rPr lang="tr-TR" smtClean="0"/>
              <a:t>29.11.2023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1262568" y="6370696"/>
            <a:ext cx="6157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C1AD7C0-9D22-AF46-AB3E-55FE40ECA9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16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B21E2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840336-E1AC-912A-CEB4-00A102CDD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4" y="711029"/>
            <a:ext cx="9144000" cy="1853495"/>
          </a:xfrm>
        </p:spPr>
        <p:txBody>
          <a:bodyPr>
            <a:normAutofit/>
          </a:bodyPr>
          <a:lstStyle/>
          <a:p>
            <a:r>
              <a:rPr lang="tr-TR" sz="3600" dirty="0"/>
              <a:t>Seminer Başlığı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9CBCCA1-FA50-451C-5F93-6CDD2414F0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4" y="3362732"/>
            <a:ext cx="4132127" cy="1188248"/>
          </a:xfrm>
        </p:spPr>
        <p:txBody>
          <a:bodyPr>
            <a:normAutofit/>
          </a:bodyPr>
          <a:lstStyle/>
          <a:p>
            <a:r>
              <a:rPr lang="tr-TR" sz="2200" dirty="0"/>
              <a:t>Murat Eray KORKMAZ</a:t>
            </a:r>
          </a:p>
          <a:p>
            <a:r>
              <a:rPr lang="tr-TR" sz="1800" dirty="0"/>
              <a:t>Doktora/Yüksek Lisans Öğrencisi</a:t>
            </a:r>
          </a:p>
        </p:txBody>
      </p:sp>
      <p:sp>
        <p:nvSpPr>
          <p:cNvPr id="4" name="Alt Başlık 2">
            <a:extLst>
              <a:ext uri="{FF2B5EF4-FFF2-40B4-BE49-F238E27FC236}">
                <a16:creationId xmlns:a16="http://schemas.microsoft.com/office/drawing/2014/main" id="{9C3D3390-3910-F47C-F108-095698D2A478}"/>
              </a:ext>
            </a:extLst>
          </p:cNvPr>
          <p:cNvSpPr txBox="1">
            <a:spLocks/>
          </p:cNvSpPr>
          <p:nvPr/>
        </p:nvSpPr>
        <p:spPr>
          <a:xfrm>
            <a:off x="5188987" y="3491483"/>
            <a:ext cx="4132127" cy="930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200" dirty="0"/>
              <a:t>Dr. İbrahim YILMAZ</a:t>
            </a:r>
          </a:p>
          <a:p>
            <a:r>
              <a:rPr lang="tr-TR" sz="1800" dirty="0"/>
              <a:t>Danışman</a:t>
            </a:r>
            <a:endParaRPr lang="tr-TR" sz="2100" dirty="0"/>
          </a:p>
        </p:txBody>
      </p:sp>
      <p:sp>
        <p:nvSpPr>
          <p:cNvPr id="7" name="Alt Başlık 2">
            <a:extLst>
              <a:ext uri="{FF2B5EF4-FFF2-40B4-BE49-F238E27FC236}">
                <a16:creationId xmlns:a16="http://schemas.microsoft.com/office/drawing/2014/main" id="{334B3F6B-93C0-DA42-429B-4A0E3909ADF5}"/>
              </a:ext>
            </a:extLst>
          </p:cNvPr>
          <p:cNvSpPr txBox="1">
            <a:spLocks/>
          </p:cNvSpPr>
          <p:nvPr/>
        </p:nvSpPr>
        <p:spPr>
          <a:xfrm>
            <a:off x="177114" y="4883815"/>
            <a:ext cx="7369314" cy="930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Makine Mühendisliği Anabilim Dalı </a:t>
            </a:r>
          </a:p>
          <a:p>
            <a:r>
              <a:rPr lang="tr-TR" sz="1800" dirty="0"/>
              <a:t>Doktora/Tezli Yüksek Lisans Programı</a:t>
            </a:r>
          </a:p>
        </p:txBody>
      </p:sp>
      <p:sp>
        <p:nvSpPr>
          <p:cNvPr id="8" name="Veri Yer Tutucusu 7">
            <a:extLst>
              <a:ext uri="{FF2B5EF4-FFF2-40B4-BE49-F238E27FC236}">
                <a16:creationId xmlns:a16="http://schemas.microsoft.com/office/drawing/2014/main" id="{93C7E8A7-59EA-E0D6-ECD6-8CB872CAA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1656-19DE-684B-8407-F26529D1E6F0}" type="datetime1">
              <a:rPr lang="tr-TR" smtClean="0"/>
              <a:t>29.11.2023</a:t>
            </a:fld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E1800F9-1285-2009-9712-1CF60504C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21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0F3AAB-7327-B386-3E43-856399EAF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46A52D-FB6C-4F9D-1585-EFCAED76F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Veri Yer Tutucusu 5">
            <a:extLst>
              <a:ext uri="{FF2B5EF4-FFF2-40B4-BE49-F238E27FC236}">
                <a16:creationId xmlns:a16="http://schemas.microsoft.com/office/drawing/2014/main" id="{2F7A8E13-305D-5F6B-09E3-0AA8BDA5C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9B73-B8BD-B44A-89F6-B5FD3F33BB41}" type="datetime1">
              <a:rPr lang="tr-TR" smtClean="0"/>
              <a:t>29.11.2023</a:t>
            </a:fld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B5254EF-2500-EC82-8797-832E79197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22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9C60AC-7649-20CC-A7D8-33C8C2FC7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8D4889-6F30-FB83-3147-37EE6AF88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Veri Yer Tutucusu 5">
            <a:extLst>
              <a:ext uri="{FF2B5EF4-FFF2-40B4-BE49-F238E27FC236}">
                <a16:creationId xmlns:a16="http://schemas.microsoft.com/office/drawing/2014/main" id="{25E01CDA-14FD-B405-828E-CCBF47CC8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2A68-79FD-1C4F-9A23-AB569D42E9FF}" type="datetime1">
              <a:rPr lang="tr-TR" smtClean="0"/>
              <a:t>29.11.2023</a:t>
            </a:fld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67C411-8B3A-C5BC-E8AA-BCB5BD8F9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332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6C1E68-8C88-07CF-EE9F-18E8D075E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954DE0-FADF-4908-B61F-83B066C5B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Veri Yer Tutucusu 5">
            <a:extLst>
              <a:ext uri="{FF2B5EF4-FFF2-40B4-BE49-F238E27FC236}">
                <a16:creationId xmlns:a16="http://schemas.microsoft.com/office/drawing/2014/main" id="{0ACFA3B7-5345-FEF7-81AA-497BE50DE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E46F-A634-464A-95D1-4229ABAA0F4E}" type="datetime1">
              <a:rPr lang="tr-TR" smtClean="0"/>
              <a:t>29.11.2023</a:t>
            </a:fld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83B4BED-E48D-DEC8-91AB-4E9D97623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497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AE136-7DF6-3A8D-0DC0-5C408C3B6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968" y="1152689"/>
            <a:ext cx="10515600" cy="2852737"/>
          </a:xfrm>
        </p:spPr>
        <p:txBody>
          <a:bodyPr/>
          <a:lstStyle/>
          <a:p>
            <a:pPr algn="ctr"/>
            <a:r>
              <a:rPr lang="tr-TR" dirty="0"/>
              <a:t>Katılımız ve katkınız için teşekkür ederim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BD878ED-701D-8D64-EFE4-D85B84AA4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205124"/>
            <a:ext cx="10515600" cy="1500187"/>
          </a:xfrm>
        </p:spPr>
        <p:txBody>
          <a:bodyPr/>
          <a:lstStyle/>
          <a:p>
            <a:pPr algn="ctr"/>
            <a:r>
              <a:rPr lang="tr-TR" dirty="0"/>
              <a:t>Önerileriniz için</a:t>
            </a:r>
          </a:p>
          <a:p>
            <a:pPr algn="ctr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Öğrenci E-posta adresi</a:t>
            </a:r>
          </a:p>
        </p:txBody>
      </p:sp>
      <p:sp>
        <p:nvSpPr>
          <p:cNvPr id="6" name="Veri Yer Tutucusu 5">
            <a:extLst>
              <a:ext uri="{FF2B5EF4-FFF2-40B4-BE49-F238E27FC236}">
                <a16:creationId xmlns:a16="http://schemas.microsoft.com/office/drawing/2014/main" id="{D3DFE638-49EA-1398-6AF4-817859B6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1A5D5-52B0-8848-964E-80EEBA846F61}" type="datetime1">
              <a:rPr lang="tr-TR" smtClean="0"/>
              <a:t>29.11.2023</a:t>
            </a:fld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75526E8-3B22-671F-858A-AFFF5DDA0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D7C0-9D22-AF46-AB3E-55FE40ECA9F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160235"/>
      </p:ext>
    </p:extLst>
  </p:cSld>
  <p:clrMapOvr>
    <a:masterClrMapping/>
  </p:clrMapOvr>
</p:sld>
</file>

<file path=ppt/theme/theme1.xml><?xml version="1.0" encoding="utf-8"?>
<a:theme xmlns:a="http://schemas.openxmlformats.org/drawingml/2006/main" name="Enstitu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stitü" id="{13075133-CB9E-0848-B7B5-06580DD9954E}" vid="{AAB4277A-7DAB-3446-92C9-487BE7C7B3FF}"/>
    </a:ext>
  </a:extLst>
</a:theme>
</file>

<file path=ppt/theme/theme2.xml><?xml version="1.0" encoding="utf-8"?>
<a:theme xmlns:a="http://schemas.openxmlformats.org/drawingml/2006/main" name="Office teması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Enstitü</Template>
  <TotalTime>10</TotalTime>
  <Words>46</Words>
  <Application>Microsoft Macintosh PowerPoint</Application>
  <PresentationFormat>Geniş ekran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Enstitü</vt:lpstr>
      <vt:lpstr>Seminer Başlığı</vt:lpstr>
      <vt:lpstr>PowerPoint Sunusu</vt:lpstr>
      <vt:lpstr>PowerPoint Sunusu</vt:lpstr>
      <vt:lpstr>PowerPoint Sunusu</vt:lpstr>
      <vt:lpstr>Katılımız ve katkınız için teşekkür ederim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Seminer Başlığı</dc:title>
  <dc:creator>Cumhur Türk</dc:creator>
  <cp:lastModifiedBy>Cumhur Türk</cp:lastModifiedBy>
  <cp:revision>1</cp:revision>
  <dcterms:created xsi:type="dcterms:W3CDTF">2023-11-29T09:11:15Z</dcterms:created>
  <dcterms:modified xsi:type="dcterms:W3CDTF">2023-11-29T09:21:52Z</dcterms:modified>
</cp:coreProperties>
</file>